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1A79B94-38F7-4B5E-A5DB-BC68AF3735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1A79B94-38F7-4B5E-A5DB-BC68AF3735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0544B8-3A6E-4EE4-8B3B-8D63E31F5CF7}" type="datetimeFigureOut">
              <a:rPr lang="en-US" smtClean="0"/>
              <a:pPr/>
              <a:t>12/29/2014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9B94-38F7-4B5E-A5DB-BC68AF3735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0544B8-3A6E-4EE4-8B3B-8D63E31F5CF7}" type="datetimeFigureOut">
              <a:rPr lang="en-US" smtClean="0"/>
              <a:pPr/>
              <a:t>12/29/2014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A79B94-38F7-4B5E-A5DB-BC68AF3735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9" Type="http://schemas.openxmlformats.org/officeDocument/2006/relationships/image" Target="../media/image42.jpeg"/><Relationship Id="rId3" Type="http://schemas.openxmlformats.org/officeDocument/2006/relationships/image" Target="../media/image6.jpeg"/><Relationship Id="rId21" Type="http://schemas.openxmlformats.org/officeDocument/2006/relationships/image" Target="../media/image24.jpeg"/><Relationship Id="rId34" Type="http://schemas.openxmlformats.org/officeDocument/2006/relationships/image" Target="../media/image37.jpeg"/><Relationship Id="rId42" Type="http://schemas.openxmlformats.org/officeDocument/2006/relationships/image" Target="../media/image45.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41"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jpe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9144000" cy="838200"/>
          </a:xfrm>
        </p:spPr>
        <p:txBody>
          <a:bodyPr>
            <a:noAutofit/>
          </a:bodyPr>
          <a:lstStyle/>
          <a:p>
            <a:r>
              <a:rPr lang="en-US" sz="3600" b="1" spc="300" dirty="0" smtClean="0">
                <a:solidFill>
                  <a:srgbClr val="0070C0"/>
                </a:solidFill>
                <a:latin typeface="Boulder" pitchFamily="2" charset="0"/>
              </a:rPr>
              <a:t>TRUTH BE TOLD, Diamond in the Rough!</a:t>
            </a:r>
            <a:endParaRPr lang="en-US" sz="3600" b="1" spc="300" dirty="0">
              <a:solidFill>
                <a:srgbClr val="0070C0"/>
              </a:solidFill>
              <a:latin typeface="Boulder" pitchFamily="2" charset="0"/>
            </a:endParaRPr>
          </a:p>
        </p:txBody>
      </p:sp>
      <p:sp>
        <p:nvSpPr>
          <p:cNvPr id="3" name="Subtitle 2"/>
          <p:cNvSpPr>
            <a:spLocks noGrp="1"/>
          </p:cNvSpPr>
          <p:nvPr>
            <p:ph type="subTitle" idx="1"/>
          </p:nvPr>
        </p:nvSpPr>
        <p:spPr>
          <a:xfrm>
            <a:off x="304800" y="1219200"/>
            <a:ext cx="8382000" cy="5334000"/>
          </a:xfrm>
        </p:spPr>
        <p:txBody>
          <a:bodyPr>
            <a:normAutofit fontScale="92500" lnSpcReduction="10000"/>
          </a:bodyPr>
          <a:lstStyle/>
          <a:p>
            <a:pPr algn="l"/>
            <a:r>
              <a:rPr lang="en-US" dirty="0" smtClean="0"/>
              <a:t>                 </a:t>
            </a:r>
            <a:r>
              <a:rPr lang="en-US" b="1" dirty="0" smtClean="0"/>
              <a:t>ROMEEL COCHRAN</a:t>
            </a:r>
            <a:r>
              <a:rPr lang="en-US" dirty="0" smtClean="0"/>
              <a:t>   </a:t>
            </a:r>
            <a:endParaRPr lang="en-US" b="1" dirty="0" smtClean="0"/>
          </a:p>
          <a:p>
            <a:pPr algn="l"/>
            <a:r>
              <a:rPr lang="en-US" sz="2000" dirty="0" smtClean="0"/>
              <a:t>                         6 feet 3, 235 pounds class </a:t>
            </a:r>
            <a:r>
              <a:rPr lang="en-US" sz="2000" dirty="0" smtClean="0"/>
              <a:t>2015</a:t>
            </a:r>
          </a:p>
          <a:p>
            <a:pPr algn="l"/>
            <a:r>
              <a:rPr lang="en-US" sz="2000" dirty="0" smtClean="0"/>
              <a:t> </a:t>
            </a:r>
            <a:r>
              <a:rPr lang="en-US" sz="2000" dirty="0" smtClean="0"/>
              <a:t>                              2.8 GPA and 16 on Act</a:t>
            </a:r>
            <a:endParaRPr lang="en-US" sz="2000" dirty="0" smtClean="0"/>
          </a:p>
          <a:p>
            <a:pPr algn="l"/>
            <a:r>
              <a:rPr lang="en-US" sz="2600" spc="300" dirty="0" smtClean="0">
                <a:solidFill>
                  <a:srgbClr val="0070C0"/>
                </a:solidFill>
                <a:latin typeface="Arial Black" pitchFamily="34" charset="0"/>
              </a:rPr>
              <a:t>    </a:t>
            </a:r>
            <a:r>
              <a:rPr lang="en-US" sz="2200" spc="300" dirty="0" smtClean="0">
                <a:solidFill>
                  <a:srgbClr val="0070C0"/>
                </a:solidFill>
                <a:latin typeface="Arial Black" pitchFamily="34" charset="0"/>
              </a:rPr>
              <a:t>Olive </a:t>
            </a:r>
            <a:r>
              <a:rPr lang="en-US" sz="2200" spc="300" dirty="0" smtClean="0">
                <a:solidFill>
                  <a:srgbClr val="0070C0"/>
                </a:solidFill>
                <a:latin typeface="Arial Black" pitchFamily="34" charset="0"/>
              </a:rPr>
              <a:t>Branch High </a:t>
            </a:r>
            <a:r>
              <a:rPr lang="en-US" sz="2200" spc="300" dirty="0" smtClean="0">
                <a:solidFill>
                  <a:srgbClr val="0070C0"/>
                </a:solidFill>
                <a:latin typeface="Arial Black" pitchFamily="34" charset="0"/>
              </a:rPr>
              <a:t>School Mississippi</a:t>
            </a:r>
            <a:endParaRPr lang="en-US" sz="2200" spc="300" dirty="0" smtClean="0">
              <a:solidFill>
                <a:srgbClr val="0070C0"/>
              </a:solidFill>
              <a:latin typeface="Arial Black" pitchFamily="34" charset="0"/>
            </a:endParaRPr>
          </a:p>
          <a:p>
            <a:r>
              <a:rPr lang="en-US" dirty="0" smtClean="0"/>
              <a:t>Positions: Tight end, H-Back, </a:t>
            </a:r>
            <a:r>
              <a:rPr lang="en-US" dirty="0" smtClean="0"/>
              <a:t>Slot. Defensive End </a:t>
            </a:r>
            <a:endParaRPr lang="en-US" dirty="0" smtClean="0"/>
          </a:p>
          <a:p>
            <a:endParaRPr lang="en-US" sz="2000" dirty="0" smtClean="0">
              <a:solidFill>
                <a:srgbClr val="0070C0"/>
              </a:solidFill>
            </a:endParaRPr>
          </a:p>
          <a:p>
            <a:r>
              <a:rPr lang="en-US" sz="2000" dirty="0" smtClean="0">
                <a:solidFill>
                  <a:srgbClr val="0070C0"/>
                </a:solidFill>
              </a:rPr>
              <a:t>“</a:t>
            </a:r>
            <a:r>
              <a:rPr lang="en-US" sz="2000" dirty="0" smtClean="0">
                <a:solidFill>
                  <a:srgbClr val="0070C0"/>
                </a:solidFill>
              </a:rPr>
              <a:t>The first ball that was thrown to me, as a baby, I caught </a:t>
            </a:r>
            <a:r>
              <a:rPr lang="en-US" sz="2000" dirty="0" smtClean="0">
                <a:solidFill>
                  <a:srgbClr val="0070C0"/>
                </a:solidFill>
              </a:rPr>
              <a:t>it”</a:t>
            </a:r>
            <a:endParaRPr lang="en-US" sz="2000" dirty="0" smtClean="0"/>
          </a:p>
          <a:p>
            <a:pPr algn="l"/>
            <a:r>
              <a:rPr lang="en-US" sz="2000" dirty="0" smtClean="0"/>
              <a:t> </a:t>
            </a:r>
            <a:r>
              <a:rPr lang="en-US" sz="2000" dirty="0" smtClean="0"/>
              <a:t>First let me personally thank you for taking the time to look at my bio.  Played Youth Football at Detroit PAL 6 years captain all years and Defensive MVP all years. </a:t>
            </a:r>
            <a:r>
              <a:rPr lang="en-US" sz="2000" dirty="0" err="1" smtClean="0"/>
              <a:t>Craigmount</a:t>
            </a:r>
            <a:r>
              <a:rPr lang="en-US" sz="2000" dirty="0" smtClean="0"/>
              <a:t> High School, Memphis TN, Sophomore year First team ALL District Tight End Played varsity basketball, and varsity and JV Baseball right field. Olive Branch High School first ever Starting Tight End in school history junior year.  Played AAU Youth Basketball in Detroit from 5 years old 13, 7 - 8</a:t>
            </a:r>
            <a:r>
              <a:rPr lang="en-US" sz="2000" baseline="30000" dirty="0" smtClean="0"/>
              <a:t>th</a:t>
            </a:r>
            <a:r>
              <a:rPr lang="en-US" sz="2000" dirty="0" smtClean="0"/>
              <a:t> grades MVP’s, captain most years. Played high school AAU in Memphis. Over all GPA </a:t>
            </a:r>
            <a:r>
              <a:rPr lang="en-US" sz="2000" dirty="0" smtClean="0"/>
              <a:t>2.8</a:t>
            </a:r>
            <a:r>
              <a:rPr lang="en-US" sz="2000" dirty="0" smtClean="0"/>
              <a:t>, </a:t>
            </a:r>
            <a:r>
              <a:rPr lang="en-US" sz="2000" dirty="0" smtClean="0"/>
              <a:t>This semester’s progress report 3 A’s and a B Throughout majority of school years many Academic and citizenship awards.</a:t>
            </a:r>
          </a:p>
          <a:p>
            <a:endParaRPr lang="en-US" dirty="0" smtClean="0"/>
          </a:p>
          <a:p>
            <a:endParaRPr lang="en-US" dirty="0"/>
          </a:p>
        </p:txBody>
      </p:sp>
      <p:pic>
        <p:nvPicPr>
          <p:cNvPr id="4" name="Picture 3" descr="ob 5 final.JPG"/>
          <p:cNvPicPr>
            <a:picLocks noChangeAspect="1"/>
          </p:cNvPicPr>
          <p:nvPr/>
        </p:nvPicPr>
        <p:blipFill>
          <a:blip r:embed="rId3" cstate="print"/>
          <a:stretch>
            <a:fillRect/>
          </a:stretch>
        </p:blipFill>
        <p:spPr>
          <a:xfrm>
            <a:off x="381000" y="762000"/>
            <a:ext cx="1244109" cy="1085959"/>
          </a:xfrm>
          <a:prstGeom prst="rect">
            <a:avLst/>
          </a:prstGeom>
        </p:spPr>
        <p:style>
          <a:lnRef idx="1">
            <a:schemeClr val="accent1"/>
          </a:lnRef>
          <a:fillRef idx="3">
            <a:schemeClr val="accent1"/>
          </a:fillRef>
          <a:effectRef idx="2">
            <a:schemeClr val="accent1"/>
          </a:effectRef>
          <a:fontRef idx="minor">
            <a:schemeClr val="lt1"/>
          </a:fontRef>
        </p:style>
      </p:pic>
      <p:pic>
        <p:nvPicPr>
          <p:cNvPr id="5" name="Picture 4" descr="how-to-draw-footballs-step-8_1_000000051715_3.jpg"/>
          <p:cNvPicPr>
            <a:picLocks noChangeAspect="1"/>
          </p:cNvPicPr>
          <p:nvPr/>
        </p:nvPicPr>
        <p:blipFill>
          <a:blip r:embed="rId4"/>
          <a:stretch>
            <a:fillRect/>
          </a:stretch>
        </p:blipFill>
        <p:spPr>
          <a:xfrm>
            <a:off x="7696200" y="762000"/>
            <a:ext cx="1209675" cy="1209675"/>
          </a:xfrm>
          <a:prstGeom prst="rect">
            <a:avLst/>
          </a:prstGeom>
        </p:spPr>
        <p:style>
          <a:lnRef idx="1">
            <a:schemeClr val="accent2"/>
          </a:lnRef>
          <a:fillRef idx="3">
            <a:schemeClr val="accent2"/>
          </a:fillRef>
          <a:effectRef idx="2">
            <a:schemeClr val="accent2"/>
          </a:effectRef>
          <a:fontRef idx="minor">
            <a:schemeClr val="lt1"/>
          </a:fontRef>
        </p:style>
      </p:pic>
      <p:graphicFrame>
        <p:nvGraphicFramePr>
          <p:cNvPr id="3073" name="Object 1"/>
          <p:cNvGraphicFramePr>
            <a:graphicFrameLocks noChangeAspect="1"/>
          </p:cNvGraphicFramePr>
          <p:nvPr/>
        </p:nvGraphicFramePr>
        <p:xfrm>
          <a:off x="7696200" y="762000"/>
          <a:ext cx="1219200" cy="1219200"/>
        </p:xfrm>
        <a:graphic>
          <a:graphicData uri="http://schemas.openxmlformats.org/presentationml/2006/ole">
            <p:oleObj spid="_x0000_s3073" name="Package" r:id="rId5" imgW="2095560" imgH="485640" progId="Package">
              <p:embed/>
            </p:oleObj>
          </a:graphicData>
        </a:graphic>
      </p:graphicFrame>
      <p:sp>
        <p:nvSpPr>
          <p:cNvPr id="10" name="Rectangle 9"/>
          <p:cNvSpPr/>
          <p:nvPr/>
        </p:nvSpPr>
        <p:spPr>
          <a:xfrm>
            <a:off x="5486400" y="609600"/>
            <a:ext cx="2185214" cy="1384995"/>
          </a:xfrm>
          <a:prstGeom prst="rect">
            <a:avLst/>
          </a:prstGeom>
          <a:noFill/>
          <a:ln>
            <a:noFill/>
          </a:ln>
        </p:spPr>
        <p:txBody>
          <a:bodyPr wrap="square" lIns="91440" tIns="45720" rIns="91440" bIns="45720">
            <a:spAutoFit/>
          </a:bodyPr>
          <a:lstStyle/>
          <a:p>
            <a:pPr algn="ctr"/>
            <a:r>
              <a:rPr lang="en-US"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Rockwell Extra Bold" pitchFamily="18" charset="0"/>
              </a:rPr>
              <a:t>Press football </a:t>
            </a:r>
          </a:p>
          <a:p>
            <a:pPr algn="ctr"/>
            <a:r>
              <a:rPr lang="en-US"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Rockwell Extra Bold" pitchFamily="18" charset="0"/>
              </a:rPr>
              <a:t>for highlight</a:t>
            </a:r>
          </a:p>
          <a:p>
            <a:pPr algn="ct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70C0"/>
                </a:solidFill>
              </a:rPr>
              <a:t>Romeel</a:t>
            </a:r>
            <a:r>
              <a:rPr lang="en-US" dirty="0" smtClean="0">
                <a:solidFill>
                  <a:srgbClr val="0070C0"/>
                </a:solidFill>
              </a:rPr>
              <a:t> Cochran’s Life Time Line</a:t>
            </a:r>
            <a:br>
              <a:rPr lang="en-US" dirty="0" smtClean="0">
                <a:solidFill>
                  <a:srgbClr val="0070C0"/>
                </a:solidFill>
              </a:rPr>
            </a:br>
            <a:r>
              <a:rPr lang="en-US" dirty="0" smtClean="0">
                <a:solidFill>
                  <a:srgbClr val="0070C0"/>
                </a:solidFill>
              </a:rPr>
              <a:t>“It’s All GOOD!”</a:t>
            </a:r>
            <a:endParaRPr lang="en-US" dirty="0">
              <a:solidFill>
                <a:srgbClr val="0070C0"/>
              </a:solidFill>
            </a:endParaRPr>
          </a:p>
        </p:txBody>
      </p:sp>
      <p:pic>
        <p:nvPicPr>
          <p:cNvPr id="4" name="Content Placeholder 3" descr="10435615_1447027695572286_6115051763952704028_n.jpg"/>
          <p:cNvPicPr>
            <a:picLocks noGrp="1" noChangeAspect="1"/>
          </p:cNvPicPr>
          <p:nvPr>
            <p:ph idx="1"/>
          </p:nvPr>
        </p:nvPicPr>
        <p:blipFill>
          <a:blip r:embed="rId2" cstate="print"/>
          <a:stretch>
            <a:fillRect/>
          </a:stretch>
        </p:blipFill>
        <p:spPr>
          <a:xfrm>
            <a:off x="3886200" y="3048000"/>
            <a:ext cx="1577181" cy="1577181"/>
          </a:xfrm>
          <a:prstGeom prst="rect">
            <a:avLst/>
          </a:prstGeom>
          <a:solidFill>
            <a:srgbClr val="FFFFFF">
              <a:shade val="85000"/>
            </a:srgbClr>
          </a:solidFill>
          <a:ln w="190500" cap="rnd">
            <a:solidFill>
              <a:srgbClr val="0070C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iphonepics2013-2014 110.jpg"/>
          <p:cNvPicPr>
            <a:picLocks noChangeAspect="1"/>
          </p:cNvPicPr>
          <p:nvPr/>
        </p:nvPicPr>
        <p:blipFill>
          <a:blip r:embed="rId3" cstate="print"/>
          <a:stretch>
            <a:fillRect/>
          </a:stretch>
        </p:blipFill>
        <p:spPr>
          <a:xfrm>
            <a:off x="228599" y="3048000"/>
            <a:ext cx="1137709" cy="1524000"/>
          </a:xfrm>
          <a:prstGeom prst="rect">
            <a:avLst/>
          </a:prstGeom>
        </p:spPr>
      </p:pic>
      <p:pic>
        <p:nvPicPr>
          <p:cNvPr id="6" name="Picture 5" descr="Copy (4) of good shots from robins camera 020.jpg"/>
          <p:cNvPicPr>
            <a:picLocks noChangeAspect="1"/>
          </p:cNvPicPr>
          <p:nvPr/>
        </p:nvPicPr>
        <p:blipFill>
          <a:blip r:embed="rId4" cstate="print"/>
          <a:srcRect l="19718"/>
          <a:stretch>
            <a:fillRect/>
          </a:stretch>
        </p:blipFill>
        <p:spPr>
          <a:xfrm>
            <a:off x="6096000" y="1600200"/>
            <a:ext cx="1600200" cy="1371600"/>
          </a:xfrm>
          <a:prstGeom prst="rect">
            <a:avLst/>
          </a:prstGeom>
        </p:spPr>
      </p:pic>
      <p:pic>
        <p:nvPicPr>
          <p:cNvPr id="7" name="Picture 6" descr="untitled.bmp"/>
          <p:cNvPicPr>
            <a:picLocks noChangeAspect="1"/>
          </p:cNvPicPr>
          <p:nvPr/>
        </p:nvPicPr>
        <p:blipFill>
          <a:blip r:embed="rId5" cstate="print"/>
          <a:stretch>
            <a:fillRect/>
          </a:stretch>
        </p:blipFill>
        <p:spPr>
          <a:xfrm>
            <a:off x="228600" y="1600200"/>
            <a:ext cx="1752600" cy="1403718"/>
          </a:xfrm>
          <a:prstGeom prst="rect">
            <a:avLst/>
          </a:prstGeom>
        </p:spPr>
      </p:pic>
      <p:pic>
        <p:nvPicPr>
          <p:cNvPr id="8" name="Picture 7" descr="good shots from robins camera 192.jpg"/>
          <p:cNvPicPr>
            <a:picLocks noChangeAspect="1"/>
          </p:cNvPicPr>
          <p:nvPr/>
        </p:nvPicPr>
        <p:blipFill>
          <a:blip r:embed="rId6" cstate="print"/>
          <a:srcRect l="25263" r="22632"/>
          <a:stretch>
            <a:fillRect/>
          </a:stretch>
        </p:blipFill>
        <p:spPr>
          <a:xfrm>
            <a:off x="6477000" y="4648200"/>
            <a:ext cx="456398" cy="656937"/>
          </a:xfrm>
          <a:prstGeom prst="rect">
            <a:avLst/>
          </a:prstGeom>
        </p:spPr>
      </p:pic>
      <p:pic>
        <p:nvPicPr>
          <p:cNvPr id="9" name="Picture 8" descr="Copy of camer shots and vedio 006.jpg"/>
          <p:cNvPicPr>
            <a:picLocks noChangeAspect="1"/>
          </p:cNvPicPr>
          <p:nvPr/>
        </p:nvPicPr>
        <p:blipFill>
          <a:blip r:embed="rId7" cstate="print"/>
          <a:srcRect l="7463" t="10448" r="10448" b="9950"/>
          <a:stretch>
            <a:fillRect/>
          </a:stretch>
        </p:blipFill>
        <p:spPr>
          <a:xfrm>
            <a:off x="7010400" y="3048000"/>
            <a:ext cx="1047750" cy="762000"/>
          </a:xfrm>
          <a:prstGeom prst="rect">
            <a:avLst/>
          </a:prstGeom>
        </p:spPr>
      </p:pic>
      <p:pic>
        <p:nvPicPr>
          <p:cNvPr id="10" name="Picture 9" descr="camer shots and vedio 001.jpg"/>
          <p:cNvPicPr>
            <a:picLocks noChangeAspect="1"/>
          </p:cNvPicPr>
          <p:nvPr/>
        </p:nvPicPr>
        <p:blipFill>
          <a:blip r:embed="rId8" cstate="print"/>
          <a:stretch>
            <a:fillRect/>
          </a:stretch>
        </p:blipFill>
        <p:spPr>
          <a:xfrm>
            <a:off x="5638800" y="3200400"/>
            <a:ext cx="1233849" cy="1295400"/>
          </a:xfrm>
          <a:prstGeom prst="rect">
            <a:avLst/>
          </a:prstGeom>
        </p:spPr>
      </p:pic>
      <p:pic>
        <p:nvPicPr>
          <p:cNvPr id="11" name="Picture 10" descr="HPIM2032.JPG"/>
          <p:cNvPicPr>
            <a:picLocks noChangeAspect="1"/>
          </p:cNvPicPr>
          <p:nvPr/>
        </p:nvPicPr>
        <p:blipFill>
          <a:blip r:embed="rId9" cstate="print"/>
          <a:stretch>
            <a:fillRect/>
          </a:stretch>
        </p:blipFill>
        <p:spPr>
          <a:xfrm>
            <a:off x="1066800" y="4724400"/>
            <a:ext cx="609600" cy="457200"/>
          </a:xfrm>
          <a:prstGeom prst="rect">
            <a:avLst/>
          </a:prstGeom>
        </p:spPr>
      </p:pic>
      <p:pic>
        <p:nvPicPr>
          <p:cNvPr id="12" name="Picture 11" descr="ronnie action.jpg"/>
          <p:cNvPicPr>
            <a:picLocks noChangeAspect="1"/>
          </p:cNvPicPr>
          <p:nvPr/>
        </p:nvPicPr>
        <p:blipFill>
          <a:blip r:embed="rId10" cstate="print"/>
          <a:srcRect l="17500" r="16250" b="10768"/>
          <a:stretch>
            <a:fillRect/>
          </a:stretch>
        </p:blipFill>
        <p:spPr>
          <a:xfrm>
            <a:off x="2362200" y="5325374"/>
            <a:ext cx="1624584" cy="1532626"/>
          </a:xfrm>
          <a:prstGeom prst="rect">
            <a:avLst/>
          </a:prstGeom>
        </p:spPr>
      </p:pic>
      <p:pic>
        <p:nvPicPr>
          <p:cNvPr id="13" name="Picture 12" descr="101_0476.jpg"/>
          <p:cNvPicPr>
            <a:picLocks noChangeAspect="1"/>
          </p:cNvPicPr>
          <p:nvPr/>
        </p:nvPicPr>
        <p:blipFill>
          <a:blip r:embed="rId11" cstate="print"/>
          <a:stretch>
            <a:fillRect/>
          </a:stretch>
        </p:blipFill>
        <p:spPr>
          <a:xfrm>
            <a:off x="6400800" y="6095585"/>
            <a:ext cx="1062150" cy="762415"/>
          </a:xfrm>
          <a:prstGeom prst="rect">
            <a:avLst/>
          </a:prstGeom>
        </p:spPr>
      </p:pic>
      <p:pic>
        <p:nvPicPr>
          <p:cNvPr id="14" name="Picture 13" descr="100_0703.jpg"/>
          <p:cNvPicPr>
            <a:picLocks noChangeAspect="1"/>
          </p:cNvPicPr>
          <p:nvPr/>
        </p:nvPicPr>
        <p:blipFill>
          <a:blip r:embed="rId12" cstate="print"/>
          <a:srcRect l="21377" r="19927"/>
          <a:stretch>
            <a:fillRect/>
          </a:stretch>
        </p:blipFill>
        <p:spPr>
          <a:xfrm>
            <a:off x="3276600" y="1600200"/>
            <a:ext cx="954157" cy="1219200"/>
          </a:xfrm>
          <a:prstGeom prst="rect">
            <a:avLst/>
          </a:prstGeom>
        </p:spPr>
      </p:pic>
      <p:pic>
        <p:nvPicPr>
          <p:cNvPr id="16" name="Picture 15" descr="100_0706.jpg"/>
          <p:cNvPicPr>
            <a:picLocks noChangeAspect="1"/>
          </p:cNvPicPr>
          <p:nvPr/>
        </p:nvPicPr>
        <p:blipFill>
          <a:blip r:embed="rId13" cstate="print"/>
          <a:srcRect l="10227" b="15909"/>
          <a:stretch>
            <a:fillRect/>
          </a:stretch>
        </p:blipFill>
        <p:spPr>
          <a:xfrm>
            <a:off x="2438400" y="3581400"/>
            <a:ext cx="1186935" cy="833860"/>
          </a:xfrm>
          <a:prstGeom prst="rect">
            <a:avLst/>
          </a:prstGeom>
        </p:spPr>
      </p:pic>
      <p:pic>
        <p:nvPicPr>
          <p:cNvPr id="17" name="Picture 16" descr="HPIM1935.JPG"/>
          <p:cNvPicPr>
            <a:picLocks noChangeAspect="1"/>
          </p:cNvPicPr>
          <p:nvPr/>
        </p:nvPicPr>
        <p:blipFill>
          <a:blip r:embed="rId14" cstate="print"/>
          <a:srcRect l="28889" t="8889" r="11111"/>
          <a:stretch>
            <a:fillRect/>
          </a:stretch>
        </p:blipFill>
        <p:spPr>
          <a:xfrm>
            <a:off x="8077200" y="4038600"/>
            <a:ext cx="914400" cy="762000"/>
          </a:xfrm>
          <a:prstGeom prst="rect">
            <a:avLst/>
          </a:prstGeom>
        </p:spPr>
      </p:pic>
      <p:pic>
        <p:nvPicPr>
          <p:cNvPr id="18" name="Picture 17" descr="HPIM0397.JPG"/>
          <p:cNvPicPr>
            <a:picLocks noChangeAspect="1"/>
          </p:cNvPicPr>
          <p:nvPr/>
        </p:nvPicPr>
        <p:blipFill>
          <a:blip r:embed="rId15" cstate="print"/>
          <a:srcRect l="21196" b="19565"/>
          <a:stretch>
            <a:fillRect/>
          </a:stretch>
        </p:blipFill>
        <p:spPr>
          <a:xfrm>
            <a:off x="2057400" y="1600200"/>
            <a:ext cx="1088768" cy="833470"/>
          </a:xfrm>
          <a:prstGeom prst="rect">
            <a:avLst/>
          </a:prstGeom>
        </p:spPr>
      </p:pic>
      <p:pic>
        <p:nvPicPr>
          <p:cNvPr id="19" name="Picture 18" descr="HPIM1792.JPG"/>
          <p:cNvPicPr>
            <a:picLocks noChangeAspect="1"/>
          </p:cNvPicPr>
          <p:nvPr/>
        </p:nvPicPr>
        <p:blipFill>
          <a:blip r:embed="rId16" cstate="print"/>
          <a:srcRect l="13564" t="23404" r="12234" b="25532"/>
          <a:stretch>
            <a:fillRect/>
          </a:stretch>
        </p:blipFill>
        <p:spPr>
          <a:xfrm rot="5400000">
            <a:off x="1099982" y="3395818"/>
            <a:ext cx="1523999" cy="828365"/>
          </a:xfrm>
          <a:prstGeom prst="rect">
            <a:avLst/>
          </a:prstGeom>
        </p:spPr>
      </p:pic>
      <p:pic>
        <p:nvPicPr>
          <p:cNvPr id="20" name="Picture 19" descr="falcons 07.jpg"/>
          <p:cNvPicPr>
            <a:picLocks noChangeAspect="1"/>
          </p:cNvPicPr>
          <p:nvPr/>
        </p:nvPicPr>
        <p:blipFill>
          <a:blip r:embed="rId17" cstate="print"/>
          <a:stretch>
            <a:fillRect/>
          </a:stretch>
        </p:blipFill>
        <p:spPr>
          <a:xfrm>
            <a:off x="7548664" y="4884821"/>
            <a:ext cx="1595336" cy="1973179"/>
          </a:xfrm>
          <a:prstGeom prst="rect">
            <a:avLst/>
          </a:prstGeom>
        </p:spPr>
      </p:pic>
      <p:pic>
        <p:nvPicPr>
          <p:cNvPr id="21" name="Picture 20" descr="HPIM0604.JPG"/>
          <p:cNvPicPr>
            <a:picLocks noChangeAspect="1"/>
          </p:cNvPicPr>
          <p:nvPr/>
        </p:nvPicPr>
        <p:blipFill>
          <a:blip r:embed="rId18" cstate="print"/>
          <a:srcRect l="4167" t="8889" r="19167" b="12222"/>
          <a:stretch>
            <a:fillRect/>
          </a:stretch>
        </p:blipFill>
        <p:spPr>
          <a:xfrm>
            <a:off x="7010400" y="3886200"/>
            <a:ext cx="990600" cy="914400"/>
          </a:xfrm>
          <a:prstGeom prst="rect">
            <a:avLst/>
          </a:prstGeom>
        </p:spPr>
      </p:pic>
      <p:pic>
        <p:nvPicPr>
          <p:cNvPr id="22" name="Picture 21" descr="good shots from robins camera 222.jpg"/>
          <p:cNvPicPr>
            <a:picLocks noChangeAspect="1"/>
          </p:cNvPicPr>
          <p:nvPr/>
        </p:nvPicPr>
        <p:blipFill>
          <a:blip r:embed="rId19" cstate="print"/>
          <a:srcRect l="19167" t="13333" r="20000"/>
          <a:stretch>
            <a:fillRect/>
          </a:stretch>
        </p:blipFill>
        <p:spPr>
          <a:xfrm>
            <a:off x="8153401" y="3048000"/>
            <a:ext cx="990600" cy="914400"/>
          </a:xfrm>
          <a:prstGeom prst="rect">
            <a:avLst/>
          </a:prstGeom>
        </p:spPr>
      </p:pic>
      <p:pic>
        <p:nvPicPr>
          <p:cNvPr id="23" name="Picture 22" descr="summer 2011 007.JPG"/>
          <p:cNvPicPr>
            <a:picLocks noChangeAspect="1"/>
          </p:cNvPicPr>
          <p:nvPr/>
        </p:nvPicPr>
        <p:blipFill>
          <a:blip r:embed="rId20" cstate="print"/>
          <a:srcRect l="17500" t="31111" r="14167"/>
          <a:stretch>
            <a:fillRect/>
          </a:stretch>
        </p:blipFill>
        <p:spPr>
          <a:xfrm>
            <a:off x="5638800" y="4648200"/>
            <a:ext cx="762000" cy="646771"/>
          </a:xfrm>
          <a:prstGeom prst="rect">
            <a:avLst/>
          </a:prstGeom>
        </p:spPr>
      </p:pic>
      <p:pic>
        <p:nvPicPr>
          <p:cNvPr id="24" name="Picture 23" descr="summer 2011 093.JPG"/>
          <p:cNvPicPr>
            <a:picLocks noChangeAspect="1"/>
          </p:cNvPicPr>
          <p:nvPr/>
        </p:nvPicPr>
        <p:blipFill>
          <a:blip r:embed="rId21" cstate="print"/>
          <a:srcRect l="21875" t="11250" r="6875" b="33750"/>
          <a:stretch>
            <a:fillRect/>
          </a:stretch>
        </p:blipFill>
        <p:spPr>
          <a:xfrm>
            <a:off x="4343400" y="1600200"/>
            <a:ext cx="762000" cy="794084"/>
          </a:xfrm>
          <a:prstGeom prst="rect">
            <a:avLst/>
          </a:prstGeom>
        </p:spPr>
      </p:pic>
      <p:pic>
        <p:nvPicPr>
          <p:cNvPr id="25" name="Picture 24" descr="100_1417.jpg"/>
          <p:cNvPicPr>
            <a:picLocks noChangeAspect="1"/>
          </p:cNvPicPr>
          <p:nvPr/>
        </p:nvPicPr>
        <p:blipFill>
          <a:blip r:embed="rId22" cstate="print"/>
          <a:stretch>
            <a:fillRect/>
          </a:stretch>
        </p:blipFill>
        <p:spPr>
          <a:xfrm>
            <a:off x="5181600" y="1600200"/>
            <a:ext cx="855475" cy="1295400"/>
          </a:xfrm>
          <a:prstGeom prst="rect">
            <a:avLst/>
          </a:prstGeom>
        </p:spPr>
      </p:pic>
      <p:pic>
        <p:nvPicPr>
          <p:cNvPr id="27" name="Picture 26" descr="100_0896.jpg"/>
          <p:cNvPicPr>
            <a:picLocks noChangeAspect="1"/>
          </p:cNvPicPr>
          <p:nvPr/>
        </p:nvPicPr>
        <p:blipFill>
          <a:blip r:embed="rId23" cstate="print"/>
          <a:stretch>
            <a:fillRect/>
          </a:stretch>
        </p:blipFill>
        <p:spPr>
          <a:xfrm>
            <a:off x="228600" y="5276850"/>
            <a:ext cx="2108200" cy="1581150"/>
          </a:xfrm>
          <a:prstGeom prst="rect">
            <a:avLst/>
          </a:prstGeom>
        </p:spPr>
      </p:pic>
      <p:pic>
        <p:nvPicPr>
          <p:cNvPr id="26" name="Picture 25" descr="100_0902.jpg"/>
          <p:cNvPicPr>
            <a:picLocks noChangeAspect="1"/>
          </p:cNvPicPr>
          <p:nvPr/>
        </p:nvPicPr>
        <p:blipFill>
          <a:blip r:embed="rId24" cstate="print"/>
          <a:srcRect l="39069" t="16667" r="30294" b="22222"/>
          <a:stretch>
            <a:fillRect/>
          </a:stretch>
        </p:blipFill>
        <p:spPr>
          <a:xfrm>
            <a:off x="228600" y="5257800"/>
            <a:ext cx="629653" cy="747713"/>
          </a:xfrm>
          <a:prstGeom prst="rect">
            <a:avLst/>
          </a:prstGeom>
        </p:spPr>
      </p:pic>
      <p:pic>
        <p:nvPicPr>
          <p:cNvPr id="28" name="Picture 27" descr="100_1284.jpg"/>
          <p:cNvPicPr>
            <a:picLocks noChangeAspect="1"/>
          </p:cNvPicPr>
          <p:nvPr/>
        </p:nvPicPr>
        <p:blipFill>
          <a:blip r:embed="rId25" cstate="print"/>
          <a:srcRect t="13333" r="41093" b="10000"/>
          <a:stretch>
            <a:fillRect/>
          </a:stretch>
        </p:blipFill>
        <p:spPr>
          <a:xfrm>
            <a:off x="4419600" y="5980008"/>
            <a:ext cx="581110" cy="877992"/>
          </a:xfrm>
          <a:prstGeom prst="rect">
            <a:avLst/>
          </a:prstGeom>
        </p:spPr>
      </p:pic>
      <p:pic>
        <p:nvPicPr>
          <p:cNvPr id="29" name="Picture 28" descr="100_0997.jpg"/>
          <p:cNvPicPr>
            <a:picLocks noChangeAspect="1"/>
          </p:cNvPicPr>
          <p:nvPr/>
        </p:nvPicPr>
        <p:blipFill>
          <a:blip r:embed="rId26" cstate="print"/>
          <a:srcRect l="18824" t="23333"/>
          <a:stretch>
            <a:fillRect/>
          </a:stretch>
        </p:blipFill>
        <p:spPr>
          <a:xfrm>
            <a:off x="5105400" y="6023358"/>
            <a:ext cx="661425" cy="834642"/>
          </a:xfrm>
          <a:prstGeom prst="rect">
            <a:avLst/>
          </a:prstGeom>
        </p:spPr>
      </p:pic>
      <p:pic>
        <p:nvPicPr>
          <p:cNvPr id="30" name="Picture 29" descr="100_1360.jpg"/>
          <p:cNvPicPr>
            <a:picLocks noChangeAspect="1"/>
          </p:cNvPicPr>
          <p:nvPr/>
        </p:nvPicPr>
        <p:blipFill>
          <a:blip r:embed="rId27" cstate="print"/>
          <a:srcRect l="15000" t="20000" r="5833" b="24444"/>
          <a:stretch>
            <a:fillRect/>
          </a:stretch>
        </p:blipFill>
        <p:spPr>
          <a:xfrm>
            <a:off x="5562600" y="5334000"/>
            <a:ext cx="1219200" cy="641685"/>
          </a:xfrm>
          <a:prstGeom prst="rect">
            <a:avLst/>
          </a:prstGeom>
        </p:spPr>
      </p:pic>
      <p:pic>
        <p:nvPicPr>
          <p:cNvPr id="31" name="Picture 30" descr="100_0836.jpg"/>
          <p:cNvPicPr>
            <a:picLocks noChangeAspect="1"/>
          </p:cNvPicPr>
          <p:nvPr/>
        </p:nvPicPr>
        <p:blipFill>
          <a:blip r:embed="rId28" cstate="print"/>
          <a:stretch>
            <a:fillRect/>
          </a:stretch>
        </p:blipFill>
        <p:spPr>
          <a:xfrm>
            <a:off x="4038600" y="4724400"/>
            <a:ext cx="1428750" cy="1143000"/>
          </a:xfrm>
          <a:prstGeom prst="rect">
            <a:avLst/>
          </a:prstGeom>
        </p:spPr>
      </p:pic>
      <p:pic>
        <p:nvPicPr>
          <p:cNvPr id="32" name="Picture 31" descr="100_0834.jpg"/>
          <p:cNvPicPr>
            <a:picLocks noChangeAspect="1"/>
          </p:cNvPicPr>
          <p:nvPr/>
        </p:nvPicPr>
        <p:blipFill>
          <a:blip r:embed="rId29" cstate="print"/>
          <a:stretch>
            <a:fillRect/>
          </a:stretch>
        </p:blipFill>
        <p:spPr>
          <a:xfrm>
            <a:off x="5867400" y="6096000"/>
            <a:ext cx="494117" cy="762000"/>
          </a:xfrm>
          <a:prstGeom prst="rect">
            <a:avLst/>
          </a:prstGeom>
        </p:spPr>
      </p:pic>
      <p:pic>
        <p:nvPicPr>
          <p:cNvPr id="33" name="Picture 32" descr="100_1182.jpg"/>
          <p:cNvPicPr>
            <a:picLocks noChangeAspect="1"/>
          </p:cNvPicPr>
          <p:nvPr/>
        </p:nvPicPr>
        <p:blipFill>
          <a:blip r:embed="rId30" cstate="print"/>
          <a:stretch>
            <a:fillRect/>
          </a:stretch>
        </p:blipFill>
        <p:spPr>
          <a:xfrm>
            <a:off x="8231493" y="1600200"/>
            <a:ext cx="912507" cy="1371600"/>
          </a:xfrm>
          <a:prstGeom prst="rect">
            <a:avLst/>
          </a:prstGeom>
        </p:spPr>
      </p:pic>
      <p:pic>
        <p:nvPicPr>
          <p:cNvPr id="34" name="Picture 33" descr="100_1173.jpg"/>
          <p:cNvPicPr>
            <a:picLocks noChangeAspect="1"/>
          </p:cNvPicPr>
          <p:nvPr/>
        </p:nvPicPr>
        <p:blipFill>
          <a:blip r:embed="rId31" cstate="print"/>
          <a:stretch>
            <a:fillRect/>
          </a:stretch>
        </p:blipFill>
        <p:spPr>
          <a:xfrm>
            <a:off x="7848600" y="1600200"/>
            <a:ext cx="762000" cy="571500"/>
          </a:xfrm>
          <a:prstGeom prst="rect">
            <a:avLst/>
          </a:prstGeom>
        </p:spPr>
      </p:pic>
      <p:pic>
        <p:nvPicPr>
          <p:cNvPr id="35" name="Picture 34" descr="100_1051.jpg"/>
          <p:cNvPicPr>
            <a:picLocks noChangeAspect="1"/>
          </p:cNvPicPr>
          <p:nvPr/>
        </p:nvPicPr>
        <p:blipFill>
          <a:blip r:embed="rId32" cstate="print"/>
          <a:stretch>
            <a:fillRect/>
          </a:stretch>
        </p:blipFill>
        <p:spPr>
          <a:xfrm>
            <a:off x="304800" y="4724400"/>
            <a:ext cx="711200" cy="533400"/>
          </a:xfrm>
          <a:prstGeom prst="rect">
            <a:avLst/>
          </a:prstGeom>
        </p:spPr>
      </p:pic>
      <p:pic>
        <p:nvPicPr>
          <p:cNvPr id="36" name="Picture 35" descr="100_1088.jpg"/>
          <p:cNvPicPr>
            <a:picLocks noChangeAspect="1"/>
          </p:cNvPicPr>
          <p:nvPr/>
        </p:nvPicPr>
        <p:blipFill>
          <a:blip r:embed="rId33" cstate="print"/>
          <a:stretch>
            <a:fillRect/>
          </a:stretch>
        </p:blipFill>
        <p:spPr>
          <a:xfrm>
            <a:off x="1752600" y="4800600"/>
            <a:ext cx="533400" cy="400050"/>
          </a:xfrm>
          <a:prstGeom prst="rect">
            <a:avLst/>
          </a:prstGeom>
        </p:spPr>
      </p:pic>
      <p:pic>
        <p:nvPicPr>
          <p:cNvPr id="37" name="Picture 36" descr="100_1423.jpg"/>
          <p:cNvPicPr>
            <a:picLocks noChangeAspect="1"/>
          </p:cNvPicPr>
          <p:nvPr/>
        </p:nvPicPr>
        <p:blipFill>
          <a:blip r:embed="rId34" cstate="print"/>
          <a:stretch>
            <a:fillRect/>
          </a:stretch>
        </p:blipFill>
        <p:spPr>
          <a:xfrm>
            <a:off x="6858000" y="5410200"/>
            <a:ext cx="635000" cy="609600"/>
          </a:xfrm>
          <a:prstGeom prst="rect">
            <a:avLst/>
          </a:prstGeom>
        </p:spPr>
      </p:pic>
      <p:pic>
        <p:nvPicPr>
          <p:cNvPr id="39" name="Picture 38" descr="100_0646.jpg"/>
          <p:cNvPicPr>
            <a:picLocks noChangeAspect="1"/>
          </p:cNvPicPr>
          <p:nvPr/>
        </p:nvPicPr>
        <p:blipFill>
          <a:blip r:embed="rId35" cstate="print"/>
          <a:srcRect l="41666" t="18889" r="29167" b="7778"/>
          <a:stretch>
            <a:fillRect/>
          </a:stretch>
        </p:blipFill>
        <p:spPr>
          <a:xfrm>
            <a:off x="7772400" y="2286000"/>
            <a:ext cx="381000" cy="718458"/>
          </a:xfrm>
          <a:prstGeom prst="rect">
            <a:avLst/>
          </a:prstGeom>
        </p:spPr>
      </p:pic>
      <p:pic>
        <p:nvPicPr>
          <p:cNvPr id="40" name="Picture 39" descr="peewee years.6123.jpg"/>
          <p:cNvPicPr>
            <a:picLocks noChangeAspect="1"/>
          </p:cNvPicPr>
          <p:nvPr/>
        </p:nvPicPr>
        <p:blipFill>
          <a:blip r:embed="rId36" cstate="print"/>
          <a:stretch>
            <a:fillRect/>
          </a:stretch>
        </p:blipFill>
        <p:spPr>
          <a:xfrm rot="5400000">
            <a:off x="2640644" y="4217356"/>
            <a:ext cx="738511" cy="1295400"/>
          </a:xfrm>
          <a:prstGeom prst="rect">
            <a:avLst/>
          </a:prstGeom>
        </p:spPr>
      </p:pic>
      <p:pic>
        <p:nvPicPr>
          <p:cNvPr id="41" name="Picture 40" descr="100_0752.jpg"/>
          <p:cNvPicPr>
            <a:picLocks noChangeAspect="1"/>
          </p:cNvPicPr>
          <p:nvPr/>
        </p:nvPicPr>
        <p:blipFill>
          <a:blip r:embed="rId37" cstate="print"/>
          <a:srcRect l="30833" t="5556" r="29167" b="6667"/>
          <a:stretch>
            <a:fillRect/>
          </a:stretch>
        </p:blipFill>
        <p:spPr>
          <a:xfrm>
            <a:off x="7010400" y="4876800"/>
            <a:ext cx="457200" cy="501650"/>
          </a:xfrm>
          <a:prstGeom prst="rect">
            <a:avLst/>
          </a:prstGeom>
        </p:spPr>
      </p:pic>
      <p:pic>
        <p:nvPicPr>
          <p:cNvPr id="42" name="Picture 41" descr="101_0236.jpg"/>
          <p:cNvPicPr>
            <a:picLocks noChangeAspect="1"/>
          </p:cNvPicPr>
          <p:nvPr/>
        </p:nvPicPr>
        <p:blipFill>
          <a:blip r:embed="rId38" cstate="print"/>
          <a:srcRect l="9167" t="4444" r="20000" b="6667"/>
          <a:stretch>
            <a:fillRect/>
          </a:stretch>
        </p:blipFill>
        <p:spPr>
          <a:xfrm>
            <a:off x="4343400" y="2438400"/>
            <a:ext cx="762000" cy="502023"/>
          </a:xfrm>
          <a:prstGeom prst="rect">
            <a:avLst/>
          </a:prstGeom>
        </p:spPr>
      </p:pic>
      <p:pic>
        <p:nvPicPr>
          <p:cNvPr id="44" name="Picture 43" descr="HPIM1082.JPG"/>
          <p:cNvPicPr>
            <a:picLocks noChangeAspect="1"/>
          </p:cNvPicPr>
          <p:nvPr/>
        </p:nvPicPr>
        <p:blipFill>
          <a:blip r:embed="rId39" cstate="print"/>
          <a:srcRect l="9688" t="15000" r="13437"/>
          <a:stretch>
            <a:fillRect/>
          </a:stretch>
        </p:blipFill>
        <p:spPr>
          <a:xfrm>
            <a:off x="3048000" y="3048000"/>
            <a:ext cx="643217" cy="457199"/>
          </a:xfrm>
          <a:prstGeom prst="rect">
            <a:avLst/>
          </a:prstGeom>
        </p:spPr>
      </p:pic>
      <p:pic>
        <p:nvPicPr>
          <p:cNvPr id="45" name="Picture 44" descr="SON1.jpg"/>
          <p:cNvPicPr>
            <a:picLocks noChangeAspect="1"/>
          </p:cNvPicPr>
          <p:nvPr/>
        </p:nvPicPr>
        <p:blipFill>
          <a:blip r:embed="rId40" cstate="print"/>
          <a:srcRect l="13768" t="14068" r="7729" b="8541"/>
          <a:stretch>
            <a:fillRect/>
          </a:stretch>
        </p:blipFill>
        <p:spPr>
          <a:xfrm>
            <a:off x="2438400" y="3048001"/>
            <a:ext cx="533400" cy="457200"/>
          </a:xfrm>
          <a:prstGeom prst="rect">
            <a:avLst/>
          </a:prstGeom>
        </p:spPr>
      </p:pic>
      <p:pic>
        <p:nvPicPr>
          <p:cNvPr id="47" name="Picture 46" descr="HPIM0506.JPG"/>
          <p:cNvPicPr>
            <a:picLocks noChangeAspect="1"/>
          </p:cNvPicPr>
          <p:nvPr/>
        </p:nvPicPr>
        <p:blipFill>
          <a:blip r:embed="rId41" cstate="print"/>
          <a:srcRect l="48519" r="20370" b="30000"/>
          <a:stretch>
            <a:fillRect/>
          </a:stretch>
        </p:blipFill>
        <p:spPr>
          <a:xfrm flipH="1">
            <a:off x="4038600" y="5943600"/>
            <a:ext cx="304800" cy="914400"/>
          </a:xfrm>
          <a:prstGeom prst="rect">
            <a:avLst/>
          </a:prstGeom>
        </p:spPr>
      </p:pic>
      <p:pic>
        <p:nvPicPr>
          <p:cNvPr id="49" name="Picture 48" descr="HPIM1572.JPG"/>
          <p:cNvPicPr>
            <a:picLocks noChangeAspect="1"/>
          </p:cNvPicPr>
          <p:nvPr/>
        </p:nvPicPr>
        <p:blipFill>
          <a:blip r:embed="rId42" cstate="print"/>
          <a:srcRect t="8750" b="12500"/>
          <a:stretch>
            <a:fillRect/>
          </a:stretch>
        </p:blipFill>
        <p:spPr>
          <a:xfrm>
            <a:off x="2133600" y="2514600"/>
            <a:ext cx="990600" cy="4645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ootball &amp; grass.jpg"/>
          <p:cNvPicPr>
            <a:picLocks noGrp="1" noChangeAspect="1"/>
          </p:cNvPicPr>
          <p:nvPr>
            <p:ph idx="1"/>
          </p:nvPr>
        </p:nvPicPr>
        <p:blipFill>
          <a:blip r:embed="rId3"/>
          <a:stretch>
            <a:fillRect/>
          </a:stretch>
        </p:blipFill>
        <p:spPr>
          <a:xfrm>
            <a:off x="228600" y="339229"/>
            <a:ext cx="8686800" cy="4918571"/>
          </a:xfrm>
        </p:spPr>
      </p:pic>
      <p:graphicFrame>
        <p:nvGraphicFramePr>
          <p:cNvPr id="1026" name="Object 2"/>
          <p:cNvGraphicFramePr>
            <a:graphicFrameLocks noChangeAspect="1"/>
          </p:cNvGraphicFramePr>
          <p:nvPr/>
        </p:nvGraphicFramePr>
        <p:xfrm>
          <a:off x="304800" y="5486400"/>
          <a:ext cx="8458200" cy="1143000"/>
        </p:xfrm>
        <a:graphic>
          <a:graphicData uri="http://schemas.openxmlformats.org/presentationml/2006/ole">
            <p:oleObj spid="_x0000_s1026" name="Package" r:id="rId4" imgW="2095560" imgH="485640" progId="Package">
              <p:embed/>
            </p:oleObj>
          </a:graphicData>
        </a:graphic>
      </p:graphicFrame>
      <p:sp>
        <p:nvSpPr>
          <p:cNvPr id="2" name="Title 1"/>
          <p:cNvSpPr>
            <a:spLocks noGrp="1"/>
          </p:cNvSpPr>
          <p:nvPr>
            <p:ph type="title"/>
          </p:nvPr>
        </p:nvSpPr>
        <p:spPr/>
        <p:txBody>
          <a:bodyPr>
            <a:normAutofit fontScale="90000"/>
          </a:bodyPr>
          <a:lstStyle/>
          <a:p>
            <a:r>
              <a:rPr lang="en-US" dirty="0" err="1" smtClean="0">
                <a:solidFill>
                  <a:srgbClr val="FFFF00"/>
                </a:solidFill>
              </a:rPr>
              <a:t>Romeel</a:t>
            </a:r>
            <a:r>
              <a:rPr lang="en-US" dirty="0" smtClean="0">
                <a:solidFill>
                  <a:srgbClr val="FFFF00"/>
                </a:solidFill>
              </a:rPr>
              <a:t> Cochran’s HIGHLIGHTS</a:t>
            </a:r>
            <a:endParaRPr lang="en-US"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535</TotalTime>
  <Words>206</Words>
  <Application>Microsoft Office PowerPoint</Application>
  <PresentationFormat>On-screen Show (4:3)</PresentationFormat>
  <Paragraphs>14</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Apex</vt:lpstr>
      <vt:lpstr>Package</vt:lpstr>
      <vt:lpstr>TRUTH BE TOLD, Diamond in the Rough!</vt:lpstr>
      <vt:lpstr>Romeel Cochran’s Life Time Line “It’s All GOOD!”</vt:lpstr>
      <vt:lpstr>Romeel Cochran’s HIGHLIGHTS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BE TOLD Diamond in the RAW!</dc:title>
  <dc:creator>Owner</dc:creator>
  <cp:lastModifiedBy>Owner</cp:lastModifiedBy>
  <cp:revision>51</cp:revision>
  <dcterms:created xsi:type="dcterms:W3CDTF">2014-09-21T16:25:22Z</dcterms:created>
  <dcterms:modified xsi:type="dcterms:W3CDTF">2014-12-30T00:49:23Z</dcterms:modified>
</cp:coreProperties>
</file>